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71C8-D73F-7C4E-0DBB-068692D8A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C0CAD-7FD1-5A08-D985-F654A09E6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DA26A-E1D6-6868-9A5B-DDBC3D05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1C6B8-C64D-A33E-FA7D-80CE5DD9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B0C41-1774-F404-95F5-996807B7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0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93F9-629D-2834-45BF-C20E5220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FD56A-6CA7-8C4B-9CCD-F448F6F20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410F-9881-BE7C-A576-4696D167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C6810-2D5D-EBD6-AC92-4DA5C733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E2CC-C88F-894E-970A-DC4AF9F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4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65A73-4132-47D3-C29A-5B4D6C531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802-9F2F-0EB5-6BCB-B3FFB04E0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D6F96-1750-7D84-F2FC-95754266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F61EE-E537-2DDC-ACA2-2F6E4835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9A5D7-2002-659A-E68C-A96B0A3D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1F78-3E48-40C8-F56B-5BD301F5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7851-8673-342E-F689-75B07E15B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7CA37-A6CF-B88A-0CE7-04B95550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6A07A-DA7B-735C-5C33-111BA3EB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CEEFC-67B4-6584-482F-A0C0F58F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1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8367-FF42-9FBE-F1BB-D0FBB1AD4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9E3BC-7B01-EA36-12E3-2CD949755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6CB86-2945-6178-D01E-ECB9BF0C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46C38-CC86-FE05-5261-96E8FC1B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79710-66B1-19C4-100F-3E1BB01C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7138-C88D-BDA5-A56C-004A22B1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AF52A-5168-84DD-9952-C35C22C54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ECEC-DC22-DF2C-2645-99071550A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95C54-2227-84AB-D4FE-055D08A2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FC4BD-88D0-18A6-3AA1-18DF3D01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D247-E8B4-86E1-1371-40B68FF7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3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A7E-D9A8-0D58-62EB-A0E2A3E0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754F5-9EA8-481A-58E4-43223A0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A152C-325E-E003-271C-2343E1DF1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BF3CB-DAEE-D1D5-C545-7F9016A1F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0C531-B2CD-3A47-D584-EE10B2C2C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AF888D-F9F4-A81A-69CD-CEFA7731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C7873-AB65-833F-8C37-8DA86B33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B6C4C-91D4-D72B-68AE-B8F43886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2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35E1-38EA-70D7-1A0A-9B9BA0EC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23263-6889-4CFA-A3D4-BD5576F4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7D5FF-C5D1-2B55-BA07-F5C6DC04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17890-A2A7-4D3A-CE57-A671D533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1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747CE-B7CF-5D6C-B33E-2C922CDF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248ED-2470-D3ED-1B4E-C9ED7EA6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3E56-B380-8335-1A77-CA8EB567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F8F4-F986-5382-9268-4E3CBA23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915C-942F-4A71-7182-BCB4EF0F6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EB17D-DEF6-6B38-BCA7-86702F8FD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AEF6A-343F-F30D-C99A-F9110DBD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C5B00-BA16-B243-D02A-AD81894A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91F21-1A49-44D4-2AA8-FA9F70BC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8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AF9A-0B9B-6820-00DC-D2E3A63F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DD8B5-5871-D97E-8007-45B68C68A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922B3-F5FF-979F-F73A-2BEA245F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2C50A-0460-3C88-E813-92016AE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F461E-B8F2-D752-F845-77642944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7FFE9-9051-0499-1887-C847D29A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EF49E-04B4-561D-D5B0-63AB6A1E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CB797-BCD6-B87A-4B50-2A550CF28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362D9-4F0C-EADF-9043-A3738B9A1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4A058-2132-47A5-A55D-AF5178494D6D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5558-1518-06DD-481D-8E1ECE3BD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C602-4EC3-A4DD-9882-F93944D0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25F9-01AF-4C4E-9685-BF58118F0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313C-D035-95AC-5D95-201087621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MUX Test Box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A0CF1-4F76-0984-E070-C1A42AB8D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Withers</a:t>
            </a:r>
          </a:p>
          <a:p>
            <a:r>
              <a:rPr lang="en-US" dirty="0"/>
              <a:t>Stanford University</a:t>
            </a:r>
          </a:p>
          <a:p>
            <a:r>
              <a:rPr lang="en-US" dirty="0"/>
              <a:t>2022-08-16</a:t>
            </a:r>
          </a:p>
        </p:txBody>
      </p:sp>
    </p:spTree>
    <p:extLst>
      <p:ext uri="{BB962C8B-B14F-4D97-AF65-F5344CB8AC3E}">
        <p14:creationId xmlns:p14="http://schemas.microsoft.com/office/powerpoint/2010/main" val="401819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Fit (No flux ramp bias or simulated TES signal)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C72AE-1E8D-A160-85F6-98FCD5B797C9}"/>
              </a:ext>
            </a:extLst>
          </p:cNvPr>
          <p:cNvSpPr txBox="1"/>
          <p:nvPr/>
        </p:nvSpPr>
        <p:spPr>
          <a:xfrm>
            <a:off x="9630251" y="344557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Data</a:t>
            </a:r>
          </a:p>
          <a:p>
            <a:r>
              <a:rPr lang="en-US" dirty="0"/>
              <a:t>Orange = Initial Fit</a:t>
            </a:r>
          </a:p>
          <a:p>
            <a:r>
              <a:rPr lang="en-US" dirty="0"/>
              <a:t>Green = Best Fit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197EDD-D196-9F85-49D2-67F364F38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6" y="959249"/>
            <a:ext cx="7075168" cy="5895974"/>
          </a:xfrm>
        </p:spPr>
      </p:pic>
    </p:spTree>
    <p:extLst>
      <p:ext uri="{BB962C8B-B14F-4D97-AF65-F5344CB8AC3E}">
        <p14:creationId xmlns:p14="http://schemas.microsoft.com/office/powerpoint/2010/main" val="152232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Fit Parameters (No flux ramp bias or simulated TES signal)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C4B93C01-8FE7-54B6-29FA-27AF94DE1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5" y="962026"/>
            <a:ext cx="7074649" cy="5895542"/>
          </a:xfrm>
        </p:spPr>
      </p:pic>
    </p:spTree>
    <p:extLst>
      <p:ext uri="{BB962C8B-B14F-4D97-AF65-F5344CB8AC3E}">
        <p14:creationId xmlns:p14="http://schemas.microsoft.com/office/powerpoint/2010/main" val="223931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Fits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C72AE-1E8D-A160-85F6-98FCD5B797C9}"/>
              </a:ext>
            </a:extLst>
          </p:cNvPr>
          <p:cNvSpPr txBox="1"/>
          <p:nvPr/>
        </p:nvSpPr>
        <p:spPr>
          <a:xfrm>
            <a:off x="9630251" y="344557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Data</a:t>
            </a:r>
          </a:p>
          <a:p>
            <a:r>
              <a:rPr lang="en-US" dirty="0"/>
              <a:t>Orange = Initial Fit</a:t>
            </a:r>
          </a:p>
          <a:p>
            <a:r>
              <a:rPr lang="en-US" dirty="0"/>
              <a:t>Green = Best Fit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E4CC279D-09A2-8969-0E71-E3F8199E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36" y="962026"/>
            <a:ext cx="7039928" cy="586660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0FADA-F4AE-4CFC-366F-1AC079F302EA}"/>
              </a:ext>
            </a:extLst>
          </p:cNvPr>
          <p:cNvSpPr txBox="1"/>
          <p:nvPr/>
        </p:nvSpPr>
        <p:spPr>
          <a:xfrm>
            <a:off x="0" y="1137562"/>
            <a:ext cx="25760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Resonance 1 not connected to flux ramp bias line (by design)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few resonances (e.g., 5, 27, 52, 53) move in the opposite direction under a bias on the flux ramp line (SQUID curves out of phase with other resonators)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Resonances 7 and 36 failed to fit near the maximum of their SQUID curve; SQUID curves exhibit non-periodic 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Overlap of resonances 14 and 15 and 45 and 45 make SQUID curve analysis difficult</a:t>
            </a:r>
          </a:p>
        </p:txBody>
      </p:sp>
    </p:spTree>
    <p:extLst>
      <p:ext uri="{BB962C8B-B14F-4D97-AF65-F5344CB8AC3E}">
        <p14:creationId xmlns:p14="http://schemas.microsoft.com/office/powerpoint/2010/main" val="13640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3" y="817207"/>
            <a:ext cx="2529146" cy="1896860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25" y="815517"/>
            <a:ext cx="2529146" cy="189686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5" y="815517"/>
            <a:ext cx="2529146" cy="189686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25" y="815517"/>
            <a:ext cx="2529146" cy="189686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4" y="2775072"/>
            <a:ext cx="2534219" cy="1900664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8D1B3749-5B07-9D50-BF50-1D3CF482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67" y="2742522"/>
            <a:ext cx="2534219" cy="1900664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EF4206F0-754A-6294-A108-E7A4B754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07" y="2742522"/>
            <a:ext cx="2534219" cy="1900664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5D1CB0E-B18F-B0E2-83AD-6108E03E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35" y="2742522"/>
            <a:ext cx="2534219" cy="19006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1C44B-C69E-FE81-E8FD-46D143D8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5" y="4696782"/>
            <a:ext cx="2534219" cy="1900664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3F54F2B-963F-BD98-19A8-DB9E9B115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67" y="4729332"/>
            <a:ext cx="2534219" cy="1900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3EDEB-6234-8EC5-FAD2-F679629549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07" y="4729332"/>
            <a:ext cx="2534219" cy="1900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C66AC1-3EDD-CA63-6714-2105A788B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22" y="4729332"/>
            <a:ext cx="2534219" cy="19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43" y="817207"/>
            <a:ext cx="2529146" cy="189685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225" y="815517"/>
            <a:ext cx="2529146" cy="189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225" y="815517"/>
            <a:ext cx="2529146" cy="1896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225" y="815517"/>
            <a:ext cx="2529146" cy="1896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304" y="2775072"/>
            <a:ext cx="2534218" cy="1900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B3749-5B07-9D50-BF50-1D3CF482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2742522"/>
            <a:ext cx="2534218" cy="19006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206F0-754A-6294-A108-E7A4B754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2742522"/>
            <a:ext cx="2534218" cy="1900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1CB0E-B18F-B0E2-83AD-6108E03E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135" y="2742522"/>
            <a:ext cx="2534218" cy="19006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1C44B-C69E-FE81-E8FD-46D143D8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85" y="4696782"/>
            <a:ext cx="2534218" cy="1900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54F2B-963F-BD98-19A8-DB9E9B115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4729332"/>
            <a:ext cx="2534218" cy="19006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3EDEB-6234-8EC5-FAD2-F679629549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4729332"/>
            <a:ext cx="2534218" cy="19006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C66AC1-3EDD-CA63-6714-2105A788B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22" y="4729332"/>
            <a:ext cx="2534218" cy="19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43" y="817207"/>
            <a:ext cx="2529145" cy="189685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225" y="815517"/>
            <a:ext cx="2529145" cy="189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225" y="815517"/>
            <a:ext cx="2529145" cy="1896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225" y="815517"/>
            <a:ext cx="2529145" cy="1896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304" y="2775072"/>
            <a:ext cx="2534218" cy="1900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B3749-5B07-9D50-BF50-1D3CF482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2742522"/>
            <a:ext cx="2534218" cy="19006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206F0-754A-6294-A108-E7A4B754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2742522"/>
            <a:ext cx="2534218" cy="1900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1CB0E-B18F-B0E2-83AD-6108E03E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135" y="2742522"/>
            <a:ext cx="2534218" cy="1900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1C44B-C69E-FE81-E8FD-46D143D8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85" y="4696782"/>
            <a:ext cx="2534218" cy="19006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54F2B-963F-BD98-19A8-DB9E9B115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4729332"/>
            <a:ext cx="2534218" cy="19006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3EDEB-6234-8EC5-FAD2-F679629549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4729332"/>
            <a:ext cx="2534218" cy="19006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C66AC1-3EDD-CA63-6714-2105A788B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22" y="4729332"/>
            <a:ext cx="2534218" cy="1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43" y="817207"/>
            <a:ext cx="2529145" cy="18968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225" y="815517"/>
            <a:ext cx="2529145" cy="189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225" y="815517"/>
            <a:ext cx="2529145" cy="1896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225" y="815517"/>
            <a:ext cx="2529145" cy="1896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304" y="2775072"/>
            <a:ext cx="2534217" cy="1900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B3749-5B07-9D50-BF50-1D3CF482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2742522"/>
            <a:ext cx="2534217" cy="19006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206F0-754A-6294-A108-E7A4B754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2742522"/>
            <a:ext cx="2534217" cy="1900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1CB0E-B18F-B0E2-83AD-6108E03E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135" y="2742522"/>
            <a:ext cx="2534217" cy="1900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1C44B-C69E-FE81-E8FD-46D143D8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85" y="4696782"/>
            <a:ext cx="2534217" cy="19006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54F2B-963F-BD98-19A8-DB9E9B115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4729332"/>
            <a:ext cx="2534217" cy="19006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3EDEB-6234-8EC5-FAD2-F679629549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4729332"/>
            <a:ext cx="2534217" cy="19006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C66AC1-3EDD-CA63-6714-2105A788B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22" y="4729332"/>
            <a:ext cx="2534217" cy="1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7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43" y="817207"/>
            <a:ext cx="2529144" cy="18968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225" y="815517"/>
            <a:ext cx="2529144" cy="189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225" y="815517"/>
            <a:ext cx="2529144" cy="1896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225" y="815517"/>
            <a:ext cx="2529144" cy="1896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304" y="2775072"/>
            <a:ext cx="2534217" cy="19006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B3749-5B07-9D50-BF50-1D3CF482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2742522"/>
            <a:ext cx="2534217" cy="19006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206F0-754A-6294-A108-E7A4B754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2742522"/>
            <a:ext cx="2534217" cy="19006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D1CB0E-B18F-B0E2-83AD-6108E03E2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4135" y="2742522"/>
            <a:ext cx="2534217" cy="1900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F1C44B-C69E-FE81-E8FD-46D143D8F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85" y="4696782"/>
            <a:ext cx="2534217" cy="19006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F54F2B-963F-BD98-19A8-DB9E9B115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967" y="4729332"/>
            <a:ext cx="2534217" cy="19006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73EDEB-6234-8EC5-FAD2-F679629549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807" y="4729332"/>
            <a:ext cx="2534217" cy="19006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C66AC1-3EDD-CA63-6714-2105A788B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22" y="4729332"/>
            <a:ext cx="2534217" cy="19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SQUID Curves with Voltage Applied to Flux Ramp Bias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F1471-3203-728A-DE2F-CF73DB805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743" y="817207"/>
            <a:ext cx="2529144" cy="18968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3FE11-0516-DE63-25AC-9E667D78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225" y="815517"/>
            <a:ext cx="2529144" cy="189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BF5E91-5703-05F9-201A-00888D91C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225" y="815517"/>
            <a:ext cx="2529144" cy="1896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BDF6D7-B609-8F91-F63A-F1021148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225" y="815517"/>
            <a:ext cx="2529144" cy="1896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F030-148F-D37E-FD27-8D73DC991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304" y="2775072"/>
            <a:ext cx="2534216" cy="19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Fits with Voltage Applied to TES Input Line (across 1 </a:t>
            </a:r>
            <a:r>
              <a:rPr lang="el-GR" sz="3000" dirty="0"/>
              <a:t>Φ</a:t>
            </a:r>
            <a:r>
              <a:rPr lang="en-US" sz="3000" baseline="-25000" dirty="0"/>
              <a:t>0</a:t>
            </a:r>
            <a:r>
              <a:rPr lang="en-US" sz="3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C72AE-1E8D-A160-85F6-98FCD5B797C9}"/>
              </a:ext>
            </a:extLst>
          </p:cNvPr>
          <p:cNvSpPr txBox="1"/>
          <p:nvPr/>
        </p:nvSpPr>
        <p:spPr>
          <a:xfrm>
            <a:off x="9630251" y="344557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Data</a:t>
            </a:r>
          </a:p>
          <a:p>
            <a:r>
              <a:rPr lang="en-US" dirty="0"/>
              <a:t>Orange = Initial Fit</a:t>
            </a:r>
          </a:p>
          <a:p>
            <a:r>
              <a:rPr lang="en-US" dirty="0"/>
              <a:t>Green = Best Fit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0FADA-F4AE-4CFC-366F-1AC079F302EA}"/>
              </a:ext>
            </a:extLst>
          </p:cNvPr>
          <p:cNvSpPr txBox="1"/>
          <p:nvPr/>
        </p:nvSpPr>
        <p:spPr>
          <a:xfrm>
            <a:off x="0" y="1137562"/>
            <a:ext cx="2576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resonances seem to respond to current on the TES input line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6EADA9D-91CF-2777-775D-F31364437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36" y="962026"/>
            <a:ext cx="7075168" cy="5895974"/>
          </a:xfrm>
        </p:spPr>
      </p:pic>
    </p:spTree>
    <p:extLst>
      <p:ext uri="{BB962C8B-B14F-4D97-AF65-F5344CB8AC3E}">
        <p14:creationId xmlns:p14="http://schemas.microsoft.com/office/powerpoint/2010/main" val="26701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Resonance Comb (No flux ramp bias or simulated TES signal)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CB885-155D-93B1-A88D-E93A7B306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06" y="962026"/>
            <a:ext cx="7062787" cy="5885657"/>
          </a:xfrm>
        </p:spPr>
      </p:pic>
    </p:spTree>
    <p:extLst>
      <p:ext uri="{BB962C8B-B14F-4D97-AF65-F5344CB8AC3E}">
        <p14:creationId xmlns:p14="http://schemas.microsoft.com/office/powerpoint/2010/main" val="3828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Selected Resistance for TES Input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CD555-1202-ADE2-8C94-2B2FE454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36" y="2051105"/>
            <a:ext cx="2073247" cy="3226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D6CFA4-8B4B-E114-E439-13AD92F4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29" y="1442365"/>
            <a:ext cx="5175907" cy="198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171C58-DF16-0C4B-C1C1-CF04E5B1F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39" y="3664496"/>
            <a:ext cx="4904688" cy="17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Windowed Resonances (No flux ramp bias or simulated TES signal)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077DD5-46CB-1556-3E84-BA5D88AFB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6" y="962026"/>
            <a:ext cx="6800848" cy="566737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263E3D-312B-E037-51F0-7AF9B6AAE8B4}"/>
              </a:ext>
            </a:extLst>
          </p:cNvPr>
          <p:cNvSpPr/>
          <p:nvPr/>
        </p:nvSpPr>
        <p:spPr>
          <a:xfrm>
            <a:off x="8010525" y="2057400"/>
            <a:ext cx="1209675" cy="409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65CDB-1D20-4F13-F13C-BD07A9803C29}"/>
              </a:ext>
            </a:extLst>
          </p:cNvPr>
          <p:cNvSpPr/>
          <p:nvPr/>
        </p:nvSpPr>
        <p:spPr>
          <a:xfrm>
            <a:off x="2781300" y="2457450"/>
            <a:ext cx="1209675" cy="409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22EDC-7825-D12E-6CAA-35CF0DEB6E87}"/>
              </a:ext>
            </a:extLst>
          </p:cNvPr>
          <p:cNvSpPr/>
          <p:nvPr/>
        </p:nvSpPr>
        <p:spPr>
          <a:xfrm>
            <a:off x="2771775" y="4867275"/>
            <a:ext cx="1209675" cy="409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3185A0-72E0-A296-63D6-E55CD472571F}"/>
              </a:ext>
            </a:extLst>
          </p:cNvPr>
          <p:cNvSpPr/>
          <p:nvPr/>
        </p:nvSpPr>
        <p:spPr>
          <a:xfrm>
            <a:off x="4067175" y="4867275"/>
            <a:ext cx="1209675" cy="409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4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Windowed Resonances (No flux ramp bias or simulated TES signal)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67A519-A3F5-814F-20AB-2DC967D7D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11" y="962026"/>
            <a:ext cx="7058978" cy="5882482"/>
          </a:xfrm>
        </p:spPr>
      </p:pic>
    </p:spTree>
    <p:extLst>
      <p:ext uri="{BB962C8B-B14F-4D97-AF65-F5344CB8AC3E}">
        <p14:creationId xmlns:p14="http://schemas.microsoft.com/office/powerpoint/2010/main" val="409502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Background Removal (No flux ramp bias or simulated TES signal)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5ED8913-8BDF-5B69-4D13-CEA40B784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11" y="962026"/>
            <a:ext cx="7058978" cy="5882482"/>
          </a:xfrm>
        </p:spPr>
      </p:pic>
    </p:spTree>
    <p:extLst>
      <p:ext uri="{BB962C8B-B14F-4D97-AF65-F5344CB8AC3E}">
        <p14:creationId xmlns:p14="http://schemas.microsoft.com/office/powerpoint/2010/main" val="268194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Background Removal (No flux ramp bias or simulated TES signal)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851624-70D7-98ED-1058-7A0BF599F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16" y="962026"/>
            <a:ext cx="7075168" cy="5895974"/>
          </a:xfrm>
        </p:spPr>
      </p:pic>
    </p:spTree>
    <p:extLst>
      <p:ext uri="{BB962C8B-B14F-4D97-AF65-F5344CB8AC3E}">
        <p14:creationId xmlns:p14="http://schemas.microsoft.com/office/powerpoint/2010/main" val="379915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Linear Normalization (No flux ramp bias or simulated TES signal)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8EC457-348E-A675-E803-786C76F42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48" y="967580"/>
            <a:ext cx="7068503" cy="5890420"/>
          </a:xfrm>
        </p:spPr>
      </p:pic>
    </p:spTree>
    <p:extLst>
      <p:ext uri="{BB962C8B-B14F-4D97-AF65-F5344CB8AC3E}">
        <p14:creationId xmlns:p14="http://schemas.microsoft.com/office/powerpoint/2010/main" val="262226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Linear Normalization (No flux ramp bias or simulated TES signal)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F1A97F-F724-C76D-060C-AE633C76F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23" y="962026"/>
            <a:ext cx="7087553" cy="5906295"/>
          </a:xfrm>
        </p:spPr>
      </p:pic>
    </p:spTree>
    <p:extLst>
      <p:ext uri="{BB962C8B-B14F-4D97-AF65-F5344CB8AC3E}">
        <p14:creationId xmlns:p14="http://schemas.microsoft.com/office/powerpoint/2010/main" val="206983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695C-5CA9-ACD5-A45C-79BBF6EC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9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Fit (No flux ramp bias or simulated TES signal)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AF69B9-9D68-B2D3-41FA-C41088AC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48" y="962026"/>
            <a:ext cx="7068503" cy="5890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C72AE-1E8D-A160-85F6-98FCD5B797C9}"/>
              </a:ext>
            </a:extLst>
          </p:cNvPr>
          <p:cNvSpPr txBox="1"/>
          <p:nvPr/>
        </p:nvSpPr>
        <p:spPr>
          <a:xfrm>
            <a:off x="9630251" y="3445571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Data</a:t>
            </a:r>
          </a:p>
          <a:p>
            <a:r>
              <a:rPr lang="en-US" dirty="0"/>
              <a:t>Orange = Initial Fit</a:t>
            </a:r>
          </a:p>
          <a:p>
            <a:r>
              <a:rPr lang="en-US" dirty="0"/>
              <a:t>Green = Best Fit</a:t>
            </a:r>
          </a:p>
        </p:txBody>
      </p:sp>
    </p:spTree>
    <p:extLst>
      <p:ext uri="{BB962C8B-B14F-4D97-AF65-F5344CB8AC3E}">
        <p14:creationId xmlns:p14="http://schemas.microsoft.com/office/powerpoint/2010/main" val="75798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406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μMUX Test Box Characterization</vt:lpstr>
      <vt:lpstr>Resonance Comb (No flux ramp bias or simulated TES signal)</vt:lpstr>
      <vt:lpstr>Windowed Resonances (No flux ramp bias or simulated TES signal)</vt:lpstr>
      <vt:lpstr>Windowed Resonances (No flux ramp bias or simulated TES signal)</vt:lpstr>
      <vt:lpstr>Background Removal (No flux ramp bias or simulated TES signal)</vt:lpstr>
      <vt:lpstr>Background Removal (No flux ramp bias or simulated TES signal)</vt:lpstr>
      <vt:lpstr>Linear Normalization (No flux ramp bias or simulated TES signal)</vt:lpstr>
      <vt:lpstr>Linear Normalization (No flux ramp bias or simulated TES signal)</vt:lpstr>
      <vt:lpstr>Fit (No flux ramp bias or simulated TES signal)</vt:lpstr>
      <vt:lpstr>Fit (No flux ramp bias or simulated TES signal)</vt:lpstr>
      <vt:lpstr>Fit Parameters (No flux ramp bias or simulated TES signal)</vt:lpstr>
      <vt:lpstr>Fits with Voltage Applied to Flux Ramp Bias Line (across 1 Φ0)</vt:lpstr>
      <vt:lpstr>SQUID Curves with Voltage Applied to Flux Ramp Bias Line (across 1 Φ0)</vt:lpstr>
      <vt:lpstr>SQUID Curves with Voltage Applied to Flux Ramp Bias Line (across 1 Φ0)</vt:lpstr>
      <vt:lpstr>SQUID Curves with Voltage Applied to Flux Ramp Bias Line (across 1 Φ0)</vt:lpstr>
      <vt:lpstr>SQUID Curves with Voltage Applied to Flux Ramp Bias Line (across 1 Φ0)</vt:lpstr>
      <vt:lpstr>SQUID Curves with Voltage Applied to Flux Ramp Bias Line (across 1 Φ0)</vt:lpstr>
      <vt:lpstr>SQUID Curves with Voltage Applied to Flux Ramp Bias Line (across 1 Φ0)</vt:lpstr>
      <vt:lpstr>Fits with Voltage Applied to TES Input Line (across 1 Φ0)</vt:lpstr>
      <vt:lpstr>Selected Resistance for TES Input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μMUX Test Box Characterization</dc:title>
  <dc:creator>Matt O'Neal Withers</dc:creator>
  <cp:lastModifiedBy>Matt O'Neal Withers</cp:lastModifiedBy>
  <cp:revision>4</cp:revision>
  <dcterms:created xsi:type="dcterms:W3CDTF">2022-08-17T00:52:32Z</dcterms:created>
  <dcterms:modified xsi:type="dcterms:W3CDTF">2022-08-19T16:29:25Z</dcterms:modified>
</cp:coreProperties>
</file>